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Arv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Arvo-bold.fntdata"/><Relationship Id="rId12" Type="http://schemas.openxmlformats.org/officeDocument/2006/relationships/font" Target="fonts/Arv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Arvo-boldItalic.fntdata"/><Relationship Id="rId14" Type="http://schemas.openxmlformats.org/officeDocument/2006/relationships/font" Target="fonts/Arvo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8fec96898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b8fec96898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8fec96898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8fec96898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b8fec9689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b8fec9689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b8fec9689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b8fec9689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b8fec96898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b8fec96898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8"/>
          <p:cNvSpPr/>
          <p:nvPr/>
        </p:nvSpPr>
        <p:spPr>
          <a:xfrm>
            <a:off x="664650" y="320850"/>
            <a:ext cx="7814700" cy="7104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vo"/>
                <a:ea typeface="Arvo"/>
                <a:cs typeface="Arvo"/>
                <a:sym typeface="Arvo"/>
              </a:rPr>
              <a:t>Source Goes Here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12" name="Google Shape;112;p28"/>
          <p:cNvSpPr/>
          <p:nvPr/>
        </p:nvSpPr>
        <p:spPr>
          <a:xfrm>
            <a:off x="664650" y="1235250"/>
            <a:ext cx="7814700" cy="7104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vo"/>
                <a:ea typeface="Arvo"/>
                <a:cs typeface="Arvo"/>
                <a:sym typeface="Arvo"/>
              </a:rPr>
              <a:t>Source Goes Here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13" name="Google Shape;113;p28"/>
          <p:cNvSpPr/>
          <p:nvPr/>
        </p:nvSpPr>
        <p:spPr>
          <a:xfrm>
            <a:off x="664650" y="2149650"/>
            <a:ext cx="7814700" cy="7104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vo"/>
                <a:ea typeface="Arvo"/>
                <a:cs typeface="Arvo"/>
                <a:sym typeface="Arvo"/>
              </a:rPr>
              <a:t>Source Goes Here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14" name="Google Shape;114;p28"/>
          <p:cNvSpPr/>
          <p:nvPr/>
        </p:nvSpPr>
        <p:spPr>
          <a:xfrm>
            <a:off x="664650" y="3064050"/>
            <a:ext cx="7814700" cy="7104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vo"/>
                <a:ea typeface="Arvo"/>
                <a:cs typeface="Arvo"/>
                <a:sym typeface="Arvo"/>
              </a:rPr>
              <a:t>Source Goes Here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15" name="Google Shape;115;p28"/>
          <p:cNvSpPr/>
          <p:nvPr/>
        </p:nvSpPr>
        <p:spPr>
          <a:xfrm>
            <a:off x="664650" y="3978450"/>
            <a:ext cx="7814700" cy="7104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vo"/>
                <a:ea typeface="Arvo"/>
                <a:cs typeface="Arvo"/>
                <a:sym typeface="Arvo"/>
              </a:rPr>
              <a:t>Source Goes Here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